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62B8A8C-4B8B-6D47-5C2F-DC736C0DCFDB}" v="1761" dt="2020-03-23T18:49:42.165"/>
    <p1510:client id="{363F97CF-9F27-7A05-079F-9564AA4D9E02}" v="171" dt="2020-03-23T17:48:28.934"/>
    <p1510:client id="{406D5E1D-122B-4215-9410-ED29766F6A6C}" v="305" dt="2020-03-23T17:08:29.522"/>
    <p1510:client id="{471255A7-A1E7-C854-C919-F1CFDD0EF592}" v="552" dt="2020-03-23T18:00:17.17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51" d="100"/>
          <a:sy n="51" d="100"/>
        </p:scale>
        <p:origin x="898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microsoft.com/office/2015/10/relationships/revisionInfo" Target="revisionInfo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3/23/2020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53878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3/23/2020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29054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3/23/2020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94456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3/23/2020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91384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3/23/2020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15245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3/23/2020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30920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3/23/2020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31723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3/23/2020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03125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3/23/2020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63889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3/23/2020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18414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3/23/2020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89582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6CE7D5-CF57-46EF-B807-FDD0502418D4}" type="datetimeFigureOut">
              <a:rPr lang="en-US" smtClean="0"/>
              <a:t>3/23/2020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09540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://www.orionassoc.net" TargetMode="Externa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04CD4ADA-C3AD-4512-94EC-325FC82B22DE}"/>
              </a:ext>
            </a:extLst>
          </p:cNvPr>
          <p:cNvSpPr txBox="1"/>
          <p:nvPr/>
        </p:nvSpPr>
        <p:spPr>
          <a:xfrm>
            <a:off x="838199" y="291090"/>
            <a:ext cx="10515599" cy="932688"/>
          </a:xfrm>
          <a:prstGeom prst="rect">
            <a:avLst/>
          </a:prstGeom>
        </p:spPr>
        <p:txBody>
          <a:bodyPr rot="0" spcFirstLastPara="0" vertOverflow="overflow" horzOverflow="overflow" vert="horz" lIns="91440" tIns="45720" rIns="91440" bIns="45720" numCol="1" spcCol="0" rtlCol="0" fromWordArt="0" anchor="b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200" kern="1200">
                <a:latin typeface="Calibri"/>
                <a:ea typeface="+mj-ea"/>
                <a:cs typeface="Calibri"/>
              </a:rPr>
              <a:t>In a web browser (Google Chrome, Microsoft Edge, etc.) navigate to </a:t>
            </a:r>
            <a:r>
              <a:rPr lang="en-US" sz="3200" kern="1200">
                <a:latin typeface="Calibri"/>
                <a:ea typeface="+mj-ea"/>
                <a:cs typeface="Calibri"/>
                <a:hlinkClick r:id="rId2"/>
              </a:rPr>
              <a:t>www.orionassoc.net</a:t>
            </a:r>
            <a:r>
              <a:rPr lang="en-US" sz="3200" kern="1200">
                <a:latin typeface="Calibri"/>
                <a:ea typeface="+mj-ea"/>
                <a:cs typeface="Calibri"/>
              </a:rPr>
              <a:t>.</a:t>
            </a:r>
          </a:p>
        </p:txBody>
      </p:sp>
      <p:pic>
        <p:nvPicPr>
          <p:cNvPr id="5" name="Picture 5" descr="A screenshot of a person&#10;&#10;Description generated with very high confidence">
            <a:extLst>
              <a:ext uri="{FF2B5EF4-FFF2-40B4-BE49-F238E27FC236}">
                <a16:creationId xmlns:a16="http://schemas.microsoft.com/office/drawing/2014/main" id="{6AC10DDE-65BC-4391-8236-26AFC0F810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3756" y="1561089"/>
            <a:ext cx="10094925" cy="51714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8572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43F070F-4285-4155-9A08-F79D718B632E}"/>
              </a:ext>
            </a:extLst>
          </p:cNvPr>
          <p:cNvSpPr txBox="1"/>
          <p:nvPr/>
        </p:nvSpPr>
        <p:spPr>
          <a:xfrm>
            <a:off x="2803742" y="507306"/>
            <a:ext cx="7022923" cy="58477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3200"/>
              <a:t>Click on "Training" at the top of the page.</a:t>
            </a:r>
            <a:endParaRPr lang="en-US" sz="3200">
              <a:cs typeface="Calibri"/>
            </a:endParaRPr>
          </a:p>
        </p:txBody>
      </p:sp>
      <p:pic>
        <p:nvPicPr>
          <p:cNvPr id="3" name="Picture 3" descr="A screenshot of a person&#10;&#10;Description generated with very high confidence">
            <a:extLst>
              <a:ext uri="{FF2B5EF4-FFF2-40B4-BE49-F238E27FC236}">
                <a16:creationId xmlns:a16="http://schemas.microsoft.com/office/drawing/2014/main" id="{7BC8527E-239D-4C8D-BA36-1320084DFC8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0132" t="12714" r="9258" b="27857"/>
          <a:stretch/>
        </p:blipFill>
        <p:spPr>
          <a:xfrm>
            <a:off x="235908" y="1244005"/>
            <a:ext cx="11748989" cy="5296246"/>
          </a:xfrm>
          <a:prstGeom prst="rect">
            <a:avLst/>
          </a:prstGeom>
        </p:spPr>
      </p:pic>
      <p:pic>
        <p:nvPicPr>
          <p:cNvPr id="6" name="Picture 6" descr="A red and black background&#10;&#10;Description generated with high confidence">
            <a:extLst>
              <a:ext uri="{FF2B5EF4-FFF2-40B4-BE49-F238E27FC236}">
                <a16:creationId xmlns:a16="http://schemas.microsoft.com/office/drawing/2014/main" id="{8F3974A6-E02E-4C2C-AB45-6DD4617D6C0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11029" y="752605"/>
            <a:ext cx="1855941" cy="17828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87919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A screenshot of a social media post&#10;&#10;Description generated with very high confidence">
            <a:extLst>
              <a:ext uri="{FF2B5EF4-FFF2-40B4-BE49-F238E27FC236}">
                <a16:creationId xmlns:a16="http://schemas.microsoft.com/office/drawing/2014/main" id="{4613A57D-52FB-4972-9727-44DF0CBC48F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7865" b="43519"/>
          <a:stretch/>
        </p:blipFill>
        <p:spPr>
          <a:xfrm>
            <a:off x="79331" y="1164149"/>
            <a:ext cx="12043685" cy="5593517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E00B03BF-2D68-4ACD-8CE6-1B3B9A07E3EE}"/>
              </a:ext>
            </a:extLst>
          </p:cNvPr>
          <p:cNvSpPr txBox="1"/>
          <p:nvPr/>
        </p:nvSpPr>
        <p:spPr>
          <a:xfrm>
            <a:off x="2647168" y="382043"/>
            <a:ext cx="6897664" cy="58477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3200"/>
              <a:t>From this page, click "My Learning Page"</a:t>
            </a:r>
            <a:endParaRPr lang="en-US" sz="3200">
              <a:cs typeface="Calibri"/>
            </a:endParaRPr>
          </a:p>
        </p:txBody>
      </p:sp>
      <p:pic>
        <p:nvPicPr>
          <p:cNvPr id="7" name="Picture 7" descr="A red and black background&#10;&#10;Description generated with high confidence">
            <a:extLst>
              <a:ext uri="{FF2B5EF4-FFF2-40B4-BE49-F238E27FC236}">
                <a16:creationId xmlns:a16="http://schemas.microsoft.com/office/drawing/2014/main" id="{109DAD05-6259-4AB3-949C-ED27D0D13D6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4176" y="5710825"/>
            <a:ext cx="2743200" cy="9895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71079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A screenshot of a cell phone&#10;&#10;Description generated with very high confidence">
            <a:extLst>
              <a:ext uri="{FF2B5EF4-FFF2-40B4-BE49-F238E27FC236}">
                <a16:creationId xmlns:a16="http://schemas.microsoft.com/office/drawing/2014/main" id="{24C5A405-92D6-421F-B3E1-799CEB3AD2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8975" y="1307118"/>
            <a:ext cx="11333966" cy="5318913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5EE602A-E8F7-4588-A865-336C0B027639}"/>
              </a:ext>
            </a:extLst>
          </p:cNvPr>
          <p:cNvSpPr txBox="1"/>
          <p:nvPr/>
        </p:nvSpPr>
        <p:spPr>
          <a:xfrm>
            <a:off x="1307451" y="132852"/>
            <a:ext cx="9587343" cy="107721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3200"/>
              <a:t>If not previously logged in, you will see this page.  Click, "Click here".</a:t>
            </a:r>
            <a:endParaRPr lang="en-US" sz="3200">
              <a:cs typeface="Calibri"/>
            </a:endParaRPr>
          </a:p>
        </p:txBody>
      </p:sp>
      <p:pic>
        <p:nvPicPr>
          <p:cNvPr id="5" name="Picture 5" descr="A red and black background&#10;&#10;Description generated with high confidence">
            <a:extLst>
              <a:ext uri="{FF2B5EF4-FFF2-40B4-BE49-F238E27FC236}">
                <a16:creationId xmlns:a16="http://schemas.microsoft.com/office/drawing/2014/main" id="{1556CA9F-327E-45C8-AFD4-EDC768DA940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41303" y="4760934"/>
            <a:ext cx="2597064" cy="1396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75978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D764B6A-72F0-4711-8C44-9B66D62E3799}"/>
              </a:ext>
            </a:extLst>
          </p:cNvPr>
          <p:cNvSpPr txBox="1"/>
          <p:nvPr/>
        </p:nvSpPr>
        <p:spPr>
          <a:xfrm>
            <a:off x="705633" y="361167"/>
            <a:ext cx="10791169" cy="107721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3200">
                <a:cs typeface="Calibri"/>
              </a:rPr>
              <a:t>Use this page to login using the </a:t>
            </a:r>
            <a:r>
              <a:rPr lang="en-US" sz="3200" err="1">
                <a:cs typeface="Calibri"/>
              </a:rPr>
              <a:t>learndash</a:t>
            </a:r>
            <a:r>
              <a:rPr lang="en-US" sz="3200">
                <a:cs typeface="Calibri"/>
              </a:rPr>
              <a:t> login information that was provided to you.  </a:t>
            </a:r>
          </a:p>
        </p:txBody>
      </p:sp>
      <p:pic>
        <p:nvPicPr>
          <p:cNvPr id="3" name="Picture 3" descr="A screenshot of a social media post&#10;&#10;Description generated with very high confidence">
            <a:extLst>
              <a:ext uri="{FF2B5EF4-FFF2-40B4-BE49-F238E27FC236}">
                <a16:creationId xmlns:a16="http://schemas.microsoft.com/office/drawing/2014/main" id="{E0A9E06B-0437-44CA-AC12-75F29B0CB60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92" t="22772" r="97" b="17114"/>
          <a:stretch/>
        </p:blipFill>
        <p:spPr>
          <a:xfrm>
            <a:off x="757826" y="1850331"/>
            <a:ext cx="10676367" cy="44392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23757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4385EF6-0200-4FC3-9F70-2870A9301B63}"/>
              </a:ext>
            </a:extLst>
          </p:cNvPr>
          <p:cNvSpPr txBox="1"/>
          <p:nvPr/>
        </p:nvSpPr>
        <p:spPr>
          <a:xfrm>
            <a:off x="733926" y="282743"/>
            <a:ext cx="10814383" cy="107721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3200" dirty="0"/>
              <a:t>A page that looks like this will appear.  From here, scroll down to select courses.</a:t>
            </a:r>
            <a:endParaRPr lang="en-US" sz="3200" dirty="0">
              <a:cs typeface="Calibri"/>
            </a:endParaRPr>
          </a:p>
        </p:txBody>
      </p:sp>
      <p:pic>
        <p:nvPicPr>
          <p:cNvPr id="3" name="Picture 3" descr="A screenshot of a cell phone&#10;&#10;Description generated with high confidence">
            <a:extLst>
              <a:ext uri="{FF2B5EF4-FFF2-40B4-BE49-F238E27FC236}">
                <a16:creationId xmlns:a16="http://schemas.microsoft.com/office/drawing/2014/main" id="{8BCA7C1A-8DF0-457F-B27E-EE0AF3174B5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86" b="16034"/>
          <a:stretch/>
        </p:blipFill>
        <p:spPr>
          <a:xfrm>
            <a:off x="496867" y="1511072"/>
            <a:ext cx="11208718" cy="5078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6223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A screenshot of a cell phone&#10;&#10;Description generated with very high confidence">
            <a:extLst>
              <a:ext uri="{FF2B5EF4-FFF2-40B4-BE49-F238E27FC236}">
                <a16:creationId xmlns:a16="http://schemas.microsoft.com/office/drawing/2014/main" id="{D58E9A71-13DE-487A-9A53-17F8BF14853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467" b="17077"/>
          <a:stretch/>
        </p:blipFill>
        <p:spPr>
          <a:xfrm>
            <a:off x="-4175" y="447843"/>
            <a:ext cx="6678473" cy="5974191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0E119E08-0638-41CF-ACBB-E7D019DE8E34}"/>
              </a:ext>
            </a:extLst>
          </p:cNvPr>
          <p:cNvSpPr txBox="1"/>
          <p:nvPr/>
        </p:nvSpPr>
        <p:spPr>
          <a:xfrm>
            <a:off x="7020839" y="1175359"/>
            <a:ext cx="4507281" cy="452431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3200" dirty="0"/>
              <a:t>Click on the name of the course you would like to complete.  </a:t>
            </a:r>
            <a:endParaRPr lang="en-US" sz="2400"/>
          </a:p>
          <a:p>
            <a:endParaRPr lang="en-US" sz="2400" dirty="0"/>
          </a:p>
          <a:p>
            <a:r>
              <a:rPr lang="en-US" sz="2400" dirty="0"/>
              <a:t>Note: New employees do not need to complete the "Meridian and Zenith First Quarter Training – 2020".  At this time, new employees may also disregard any training beginning with the word "onsite" or "Protected".</a:t>
            </a:r>
            <a:endParaRPr lang="en-US" sz="2400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39062881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A screenshot of a cell phone&#10;&#10;Description generated with very high confidence">
            <a:extLst>
              <a:ext uri="{FF2B5EF4-FFF2-40B4-BE49-F238E27FC236}">
                <a16:creationId xmlns:a16="http://schemas.microsoft.com/office/drawing/2014/main" id="{EE9FF082-C870-4B31-A8CC-2C2C739B9C8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2840" y="486492"/>
            <a:ext cx="7450897" cy="5895453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09DCA4BF-2D75-4DDE-A064-1A3CF167E395}"/>
              </a:ext>
            </a:extLst>
          </p:cNvPr>
          <p:cNvSpPr txBox="1"/>
          <p:nvPr/>
        </p:nvSpPr>
        <p:spPr>
          <a:xfrm>
            <a:off x="6331907" y="183715"/>
            <a:ext cx="5645062" cy="6494085"/>
          </a:xfrm>
          <a:prstGeom prst="rect">
            <a:avLst/>
          </a:prstGeom>
          <a:solidFill>
            <a:schemeClr val="bg1"/>
          </a:solidFill>
          <a:ln>
            <a:solidFill>
              <a:schemeClr val="accent1">
                <a:lumMod val="75000"/>
              </a:schemeClr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3200" dirty="0"/>
              <a:t>     Several of the courses have many lessons.  There are also quizzes to complete with the courses and lessons. Complete each of the lessons and quizzes to complete the course.  Once a lesson or course is completed, a checkmark will appear next to it.  </a:t>
            </a:r>
          </a:p>
          <a:p>
            <a:r>
              <a:rPr lang="en-US" sz="3200" dirty="0">
                <a:cs typeface="Calibri"/>
              </a:rPr>
              <a:t>     </a:t>
            </a:r>
            <a:r>
              <a:rPr lang="en-US" sz="2400" dirty="0">
                <a:cs typeface="Calibri"/>
              </a:rPr>
              <a:t>Note: Please watch videos contained in these pages without clicking on the video to watch in </a:t>
            </a:r>
            <a:r>
              <a:rPr lang="en-US" sz="2400" dirty="0" err="1">
                <a:cs typeface="Calibri"/>
              </a:rPr>
              <a:t>youtube</a:t>
            </a:r>
            <a:r>
              <a:rPr lang="en-US" sz="2400" dirty="0">
                <a:cs typeface="Calibri"/>
              </a:rPr>
              <a:t>.  If the video is watched in </a:t>
            </a:r>
            <a:r>
              <a:rPr lang="en-US" sz="2400" dirty="0" err="1">
                <a:cs typeface="Calibri"/>
              </a:rPr>
              <a:t>youtube</a:t>
            </a:r>
            <a:r>
              <a:rPr lang="en-US" sz="2400" dirty="0">
                <a:cs typeface="Calibri"/>
              </a:rPr>
              <a:t>, even if completed, it will not be credited as complete.  </a:t>
            </a:r>
          </a:p>
        </p:txBody>
      </p:sp>
    </p:spTree>
    <p:extLst>
      <p:ext uri="{BB962C8B-B14F-4D97-AF65-F5344CB8AC3E}">
        <p14:creationId xmlns:p14="http://schemas.microsoft.com/office/powerpoint/2010/main" val="236137015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247</Words>
  <Application>Microsoft Office PowerPoint</Application>
  <PresentationFormat>Widescreen</PresentationFormat>
  <Paragraphs>11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> </cp:lastModifiedBy>
  <cp:revision>621</cp:revision>
  <dcterms:created xsi:type="dcterms:W3CDTF">2020-03-23T16:42:41Z</dcterms:created>
  <dcterms:modified xsi:type="dcterms:W3CDTF">2020-03-23T18:57:39Z</dcterms:modified>
</cp:coreProperties>
</file>